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0BFC5-EF82-4FF3-A22F-3E9F64162A25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47146-8C27-42C4-A0B2-5991E93DE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47146-8C27-42C4-A0B2-5991E93DE5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9417E86-FE9F-47DA-A35F-94C116D5E37C}" type="datetimeFigureOut">
              <a:rPr lang="en-US" smtClean="0"/>
              <a:pPr/>
              <a:t>3/12/2011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D2AC2BB-9E5C-43B1-9359-9CA1D54A4A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blinds dir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pals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Improving a Lesson with Technology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Anne Brahe</a:t>
            </a:r>
          </a:p>
          <a:p>
            <a:r>
              <a:rPr lang="en-US" dirty="0" smtClean="0"/>
              <a:t>Social Studies</a:t>
            </a:r>
          </a:p>
          <a:p>
            <a:r>
              <a:rPr lang="en-US" dirty="0" smtClean="0"/>
              <a:t>Hortonville High School</a:t>
            </a:r>
          </a:p>
          <a:p>
            <a:endParaRPr lang="en-US" dirty="0"/>
          </a:p>
        </p:txBody>
      </p:sp>
      <p:pic>
        <p:nvPicPr>
          <p:cNvPr id="16388" name="Picture 4" descr="C:\Documents and Settings\annebrahe\Local Settings\Temporary Internet Files\Content.IE5\IREZ450Z\MCj041593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28600"/>
            <a:ext cx="2263415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Intercultural Dialog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PenPals</a:t>
            </a:r>
            <a:r>
              <a:rPr lang="en-US" dirty="0" smtClean="0"/>
              <a:t> in France</a:t>
            </a:r>
          </a:p>
          <a:p>
            <a:pPr lvl="1"/>
            <a:r>
              <a:rPr lang="en-US" dirty="0" smtClean="0"/>
              <a:t>Goal: exchange at least two letters </a:t>
            </a:r>
          </a:p>
          <a:p>
            <a:pPr lvl="2"/>
            <a:r>
              <a:rPr lang="en-US" dirty="0" smtClean="0"/>
              <a:t>semester with cultural geography (juniors &amp; seniors)</a:t>
            </a:r>
          </a:p>
          <a:p>
            <a:pPr lvl="2"/>
            <a:r>
              <a:rPr lang="en-US" dirty="0" smtClean="0"/>
              <a:t>Year with freshman geography</a:t>
            </a:r>
          </a:p>
          <a:p>
            <a:pPr lvl="1"/>
            <a:r>
              <a:rPr lang="en-US" dirty="0" smtClean="0"/>
              <a:t>Discuss hot topics, environmental concerns, cultural differences, political policies (GMOs)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letter: introduction</a:t>
            </a:r>
          </a:p>
          <a:p>
            <a:r>
              <a:rPr lang="en-US" dirty="0" smtClean="0"/>
              <a:t>Let the problems begin…</a:t>
            </a:r>
          </a:p>
        </p:txBody>
      </p:sp>
      <p:pic>
        <p:nvPicPr>
          <p:cNvPr id="1027" name="Picture 3" descr="C:\Program Files\Microsoft Office 2007\MEDIA\CAGCAT10\j015776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3477" y="5029200"/>
            <a:ext cx="1359137" cy="1371600"/>
          </a:xfrm>
          <a:prstGeom prst="rect">
            <a:avLst/>
          </a:prstGeom>
          <a:noFill/>
        </p:spPr>
      </p:pic>
      <p:pic>
        <p:nvPicPr>
          <p:cNvPr id="1029" name="Picture 5" descr="C:\Documents and Settings\annebrahe\Local Settings\Temporary Internet Files\Content.IE5\IREZ450Z\MCj040577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1639" y="1219200"/>
            <a:ext cx="1551748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Letters were due two weeks into school</a:t>
            </a:r>
          </a:p>
          <a:p>
            <a:pPr lvl="1"/>
            <a:r>
              <a:rPr lang="en-US" dirty="0" smtClean="0"/>
              <a:t>One week to compile letters</a:t>
            </a:r>
          </a:p>
          <a:p>
            <a:pPr lvl="1"/>
            <a:r>
              <a:rPr lang="en-US" dirty="0" smtClean="0"/>
              <a:t>Student lost a finger… waiting, waiting</a:t>
            </a:r>
          </a:p>
          <a:p>
            <a:r>
              <a:rPr lang="en-US" dirty="0" smtClean="0"/>
              <a:t>Finally mailed on September 23rd</a:t>
            </a:r>
          </a:p>
          <a:p>
            <a:pPr lvl="1"/>
            <a:r>
              <a:rPr lang="en-US" dirty="0" smtClean="0"/>
              <a:t>$36.25</a:t>
            </a:r>
          </a:p>
          <a:p>
            <a:pPr lvl="1"/>
            <a:r>
              <a:rPr lang="en-US" dirty="0" smtClean="0"/>
              <a:t>7-10 days…</a:t>
            </a:r>
          </a:p>
          <a:p>
            <a:r>
              <a:rPr lang="en-US" dirty="0" smtClean="0"/>
              <a:t>Box should arrive soon!</a:t>
            </a:r>
          </a:p>
          <a:p>
            <a:pPr lvl="1"/>
            <a:r>
              <a:rPr lang="en-US" dirty="0" smtClean="0"/>
              <a:t>October 7</a:t>
            </a:r>
            <a:r>
              <a:rPr lang="en-US" baseline="30000" dirty="0" smtClean="0"/>
              <a:t>th</a:t>
            </a:r>
            <a:r>
              <a:rPr lang="en-US" dirty="0" smtClean="0"/>
              <a:t> marked 2 weeks – no box.</a:t>
            </a:r>
          </a:p>
          <a:p>
            <a:pPr lvl="1"/>
            <a:r>
              <a:rPr lang="en-US" dirty="0" smtClean="0"/>
              <a:t>October 14</a:t>
            </a:r>
            <a:r>
              <a:rPr lang="en-US" baseline="30000" dirty="0" smtClean="0"/>
              <a:t>th</a:t>
            </a:r>
            <a:r>
              <a:rPr lang="en-US" dirty="0" smtClean="0"/>
              <a:t>… 3 weeks – no box.</a:t>
            </a:r>
          </a:p>
          <a:p>
            <a:endParaRPr lang="en-US" dirty="0" smtClean="0"/>
          </a:p>
        </p:txBody>
      </p:sp>
      <p:pic>
        <p:nvPicPr>
          <p:cNvPr id="2050" name="Picture 2" descr="C:\Documents and Settings\annebrahe\Local Settings\Temporary Internet Files\Content.IE5\IREZ450Z\MCj0441456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1143" y="3352800"/>
            <a:ext cx="2742857" cy="274285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in the world…?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Got a copy of the receipt to track the box…</a:t>
            </a:r>
          </a:p>
          <a:p>
            <a:endParaRPr lang="en-US" dirty="0" smtClean="0"/>
          </a:p>
          <a:p>
            <a:pPr lvl="1"/>
            <a:r>
              <a:rPr lang="en-US" b="1" dirty="0" smtClean="0"/>
              <a:t>Inbound International Arrival, October 08, 2009, 10:18 am, ISC NEW YORK NY(USPS)</a:t>
            </a:r>
            <a:endParaRPr lang="en-US" sz="7800" dirty="0" smtClean="0"/>
          </a:p>
          <a:p>
            <a:pPr lvl="1"/>
            <a:r>
              <a:rPr lang="en-US" b="1" dirty="0" smtClean="0"/>
              <a:t>Inbound International Arrival, October 08, 2009, 10:18 am, ISC NEW YORK NY(USPS)</a:t>
            </a:r>
            <a:endParaRPr lang="en-US" sz="7800" dirty="0" smtClean="0"/>
          </a:p>
          <a:p>
            <a:pPr lvl="1"/>
            <a:r>
              <a:rPr lang="en-US" b="1" dirty="0" smtClean="0"/>
              <a:t>Origin Post is Preparing Shipment</a:t>
            </a:r>
            <a:endParaRPr lang="en-US" sz="7800" dirty="0" smtClean="0"/>
          </a:p>
          <a:p>
            <a:pPr lvl="1"/>
            <a:r>
              <a:rPr lang="en-US" b="1" dirty="0" smtClean="0"/>
              <a:t>Attempted Delivery Abroad, October 05, 2009, 12:00 am, FRANCE</a:t>
            </a:r>
            <a:endParaRPr lang="en-US" sz="7800" dirty="0" smtClean="0"/>
          </a:p>
          <a:p>
            <a:pPr lvl="1"/>
            <a:r>
              <a:rPr lang="en-US" b="1" dirty="0" smtClean="0"/>
              <a:t>Arrived Abroad, September 29, 2009, 11:48 am, FRANCE</a:t>
            </a:r>
            <a:endParaRPr lang="en-US" sz="7800" dirty="0" smtClean="0"/>
          </a:p>
          <a:p>
            <a:pPr lvl="1"/>
            <a:r>
              <a:rPr lang="en-US" b="1" dirty="0" smtClean="0"/>
              <a:t>International Dispatch, September 24, 2009, 10:27 pm, ISC CHICAGO IL (USPS)</a:t>
            </a:r>
            <a:endParaRPr lang="en-US" sz="7800" dirty="0" smtClean="0"/>
          </a:p>
          <a:p>
            <a:pPr lvl="1"/>
            <a:r>
              <a:rPr lang="en-US" b="1" dirty="0" smtClean="0"/>
              <a:t>Acceptance, September 23, 2009, 5:35 pm, APPLETON, WI 54911</a:t>
            </a:r>
          </a:p>
        </p:txBody>
      </p:sp>
      <p:pic>
        <p:nvPicPr>
          <p:cNvPr id="3074" name="Picture 2" descr="C:\Documents and Settings\annebrahe\Local Settings\Temporary Internet Files\Content.IE5\0127YIXP\MCj0439613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914400"/>
            <a:ext cx="1585913" cy="174601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Okay… there has to be a better way!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Showcard Gothic" pitchFamily="82" charset="0"/>
              </a:rPr>
              <a:t>Technology</a:t>
            </a:r>
            <a:r>
              <a:rPr lang="en-US" sz="3600" dirty="0" smtClean="0"/>
              <a:t> would make it faster…</a:t>
            </a:r>
          </a:p>
          <a:p>
            <a:pPr lvl="1"/>
            <a:r>
              <a:rPr lang="en-US" sz="3600" dirty="0" smtClean="0"/>
              <a:t>More cost effective…</a:t>
            </a:r>
          </a:p>
          <a:p>
            <a:pPr lvl="3"/>
            <a:r>
              <a:rPr lang="en-US" sz="3200" dirty="0" smtClean="0"/>
              <a:t>Allow for more in-depth discussions</a:t>
            </a:r>
          </a:p>
          <a:p>
            <a:pPr lvl="5"/>
            <a:r>
              <a:rPr lang="en-US" sz="2800" dirty="0" smtClean="0"/>
              <a:t>Save paper and be earth-friendly</a:t>
            </a:r>
          </a:p>
          <a:p>
            <a:pPr lvl="7"/>
            <a:r>
              <a:rPr lang="en-US" sz="2800" dirty="0" smtClean="0">
                <a:solidFill>
                  <a:schemeClr val="tx1"/>
                </a:solidFill>
              </a:rPr>
              <a:t>Raise interest level of students</a:t>
            </a:r>
          </a:p>
          <a:p>
            <a:pPr lvl="8"/>
            <a:r>
              <a:rPr lang="en-US" sz="2400" dirty="0" smtClean="0">
                <a:solidFill>
                  <a:schemeClr val="accent2"/>
                </a:solidFill>
              </a:rPr>
              <a:t>And make my job easier!</a:t>
            </a:r>
          </a:p>
        </p:txBody>
      </p:sp>
      <p:pic>
        <p:nvPicPr>
          <p:cNvPr id="4098" name="Picture 2" descr="C:\Documents and Settings\annebrahe\Local Settings\Temporary Internet Files\Content.IE5\0127YIXP\MCj044063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19600"/>
            <a:ext cx="1816100" cy="181610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49424"/>
            <a:ext cx="8610600" cy="43251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Students </a:t>
            </a:r>
            <a:r>
              <a:rPr lang="en-US" dirty="0" smtClean="0"/>
              <a:t>will create email accounts on </a:t>
            </a:r>
            <a:r>
              <a:rPr lang="en-US" dirty="0" err="1" smtClean="0"/>
              <a:t>ePals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Students will use their new email addresses </a:t>
            </a:r>
            <a:r>
              <a:rPr lang="en-US" dirty="0" smtClean="0"/>
              <a:t>to compose their letters to their partners, attaching any desired pictures</a:t>
            </a:r>
            <a:endParaRPr lang="en-US" dirty="0" smtClean="0"/>
          </a:p>
          <a:p>
            <a:pPr lvl="0"/>
            <a:r>
              <a:rPr lang="en-US" dirty="0" smtClean="0"/>
              <a:t>Students will then submit their letters to me, I </a:t>
            </a:r>
            <a:r>
              <a:rPr lang="en-US" dirty="0" smtClean="0"/>
              <a:t>grade them, checked for “flagged” issues (language, inappropriate pictures, etc.) </a:t>
            </a:r>
            <a:r>
              <a:rPr lang="en-US" dirty="0" smtClean="0"/>
              <a:t>and then </a:t>
            </a:r>
            <a:r>
              <a:rPr lang="en-US" dirty="0" smtClean="0"/>
              <a:t>pass the emails </a:t>
            </a:r>
            <a:r>
              <a:rPr lang="en-US" dirty="0" smtClean="0"/>
              <a:t>on to their French </a:t>
            </a:r>
            <a:r>
              <a:rPr lang="en-US" dirty="0" err="1" smtClean="0"/>
              <a:t>PenPals</a:t>
            </a:r>
            <a:r>
              <a:rPr lang="en-US" dirty="0" smtClean="0"/>
              <a:t> electronically</a:t>
            </a:r>
          </a:p>
          <a:p>
            <a:r>
              <a:rPr lang="en-US" dirty="0" smtClean="0"/>
              <a:t>Students will hopefully receive a response from their counterparts within a week or two! (no letters going MIA!)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90600"/>
            <a:ext cx="145697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Technology Used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Suggested by new Director of Technology</a:t>
            </a:r>
          </a:p>
          <a:p>
            <a:pPr lvl="1"/>
            <a:r>
              <a:rPr lang="en-US" dirty="0" err="1" smtClean="0"/>
              <a:t>ePals</a:t>
            </a:r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http://www.epals.com/</a:t>
            </a:r>
            <a:endParaRPr lang="en-US" dirty="0" smtClean="0"/>
          </a:p>
          <a:p>
            <a:pPr lvl="2"/>
            <a:r>
              <a:rPr lang="en-US" b="1" dirty="0" err="1" smtClean="0"/>
              <a:t>SchoolM@il</a:t>
            </a:r>
            <a:r>
              <a:rPr lang="en-US" b="1" dirty="0" smtClean="0"/>
              <a:t> Features:</a:t>
            </a:r>
          </a:p>
          <a:p>
            <a:pPr lvl="5"/>
            <a:r>
              <a:rPr lang="en-US" dirty="0" smtClean="0"/>
              <a:t>Monitored Mail</a:t>
            </a:r>
          </a:p>
          <a:p>
            <a:pPr lvl="5"/>
            <a:r>
              <a:rPr lang="en-US" dirty="0" smtClean="0"/>
              <a:t>Instant Language Translation</a:t>
            </a:r>
          </a:p>
          <a:p>
            <a:pPr lvl="5"/>
            <a:r>
              <a:rPr lang="en-US" dirty="0" smtClean="0"/>
              <a:t>Virus Checking</a:t>
            </a:r>
          </a:p>
          <a:p>
            <a:pPr lvl="5"/>
            <a:r>
              <a:rPr lang="en-US" dirty="0" smtClean="0"/>
              <a:t>Anti-Spam Filters</a:t>
            </a:r>
          </a:p>
          <a:p>
            <a:pPr lvl="5"/>
            <a:r>
              <a:rPr lang="en-US" dirty="0" smtClean="0"/>
              <a:t>Spell-Checker</a:t>
            </a:r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733800"/>
            <a:ext cx="2789061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(End of story?)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Update:</a:t>
            </a:r>
          </a:p>
          <a:p>
            <a:pPr lvl="1"/>
            <a:r>
              <a:rPr lang="en-US" dirty="0" smtClean="0"/>
              <a:t>Abroad Arrived Abroad FRANCE 10/20/09 7:28am </a:t>
            </a:r>
          </a:p>
          <a:p>
            <a:pPr lvl="1"/>
            <a:r>
              <a:rPr lang="en-US" dirty="0" smtClean="0"/>
              <a:t>Attempted Delivery FRANCE 10/22/09 12:00am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Is it going to make it?  Unpredictable…!</a:t>
            </a:r>
          </a:p>
          <a:p>
            <a:r>
              <a:rPr lang="en-US" dirty="0" smtClean="0"/>
              <a:t>Next time… </a:t>
            </a:r>
            <a:r>
              <a:rPr lang="en-US" dirty="0" smtClean="0">
                <a:latin typeface="Showcard Gothic" pitchFamily="82" charset="0"/>
              </a:rPr>
              <a:t>TECHNOLOGY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7169" name="Picture 1" descr="C:\Documents and Settings\annebrahe\Local Settings\Temporary Internet Files\Content.IE5\UP7OWF5B\MCj044193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724400"/>
            <a:ext cx="1978025" cy="1908175"/>
          </a:xfrm>
          <a:prstGeom prst="rect">
            <a:avLst/>
          </a:prstGeom>
          <a:noFill/>
        </p:spPr>
      </p:pic>
      <p:pic>
        <p:nvPicPr>
          <p:cNvPr id="7171" name="Picture 3" descr="C:\Documents and Settings\annebrahe\Local Settings\Temporary Internet Files\Content.IE5\IREZ450Z\MCj041366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762000"/>
            <a:ext cx="2232131" cy="217962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146</TotalTime>
  <Words>423</Words>
  <Application>Microsoft Office PowerPoint</Application>
  <PresentationFormat>On-screen Show (4:3)</PresentationFormat>
  <Paragraphs>69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Improving a Lesson with Technology</vt:lpstr>
      <vt:lpstr>Intercultural Dialog Letter</vt:lpstr>
      <vt:lpstr>Issues</vt:lpstr>
      <vt:lpstr>Where in the world…?</vt:lpstr>
      <vt:lpstr>Okay… there has to be a better way!</vt:lpstr>
      <vt:lpstr>New Plan</vt:lpstr>
      <vt:lpstr>The Technology Used </vt:lpstr>
      <vt:lpstr>(End of story?)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Technology Lesson Plan</dc:title>
  <dc:creator>Greg Brahe</dc:creator>
  <cp:lastModifiedBy>labuser</cp:lastModifiedBy>
  <cp:revision>38</cp:revision>
  <dcterms:created xsi:type="dcterms:W3CDTF">2009-10-23T01:31:53Z</dcterms:created>
  <dcterms:modified xsi:type="dcterms:W3CDTF">2011-03-12T15:26:47Z</dcterms:modified>
</cp:coreProperties>
</file>